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7"/>
    <p:restoredTop sz="94590"/>
  </p:normalViewPr>
  <p:slideViewPr>
    <p:cSldViewPr snapToGrid="0" snapToObjects="1">
      <p:cViewPr varScale="1">
        <p:scale>
          <a:sx n="209" d="100"/>
          <a:sy n="209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4F05-7CDF-884D-8814-6EBC0294D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5D130-2B91-C344-ABF6-7978BA159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A4CF4-4AF6-E04E-B376-5EFDA2C00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AE17D-4E79-AB41-BB34-7102922A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2B49-AD36-B94E-9CA1-FF4B3BF4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6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18C2-D481-5E44-8135-3BDEC937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95F20-5E4F-BA46-B6FA-8CF585C11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87E25-8362-C149-998E-AF8CB2A2B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CE30-63A9-4346-91E8-C7B34FFA3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670B1-D5C7-D445-BDFC-BECE0F57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0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1E69B-A8D4-0B48-8EE3-7E3C547ED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0AB7F-1624-3E47-B1F6-B034458EB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77ED5-5084-914E-B9B3-6B67B1C5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7CBC6-6846-A04C-A645-1345DF8B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65960-2F93-AC4D-8442-A1F2FE92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1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BC9F-27F7-C64A-BA8C-89501852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6AA1-259C-194A-A6BB-CB96E466C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A8D10-FD68-A74F-8A3E-DF70D82D6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43AB1-44FB-F44E-BA24-E1F930EF2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19489-4171-2842-85CF-B69B88B5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94B4-DB73-5149-8DF7-558134477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277C8-4E45-3646-A491-5A3A4988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17F3D-A4A1-EA44-9C09-F5B1E5BE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5DD53-D49F-624A-84CA-0ABA728D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4CD37-CB3A-5D45-9BAE-6D500D6F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9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BE85-9585-574D-B181-3B8A47A7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20FEE-7D12-9148-BC65-94F416A4F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25E3F-AA7E-484D-A4A4-0D56E1C28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12350-6F1F-7D4B-82FF-26706C444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831A1-0ED3-C64E-B181-732478CC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00A7A-01E0-474D-98AB-E3AE50EC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3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F4E7-DFFC-654E-BBD5-66C024023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83B15-7CAB-6442-8F84-8924D41DB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37DFF-B2A1-B64E-B7D7-46EE9BACF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D04B5-60AA-9D4E-8FAB-B36115314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0EC32-D5E3-F940-A050-E71A09DB09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561C91-A896-054D-8576-65B63D97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9AD160-BFD8-494D-9E11-88346D23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FFA8B-9198-A24D-BFCF-4840A9EF6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71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0561-6483-9640-97B5-0F4F0D2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36854-31FB-C648-BF78-2B19BAA5F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A2DAC-A5FF-D84C-ABF9-BEBEFEA49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212FC-D020-714A-BE27-CB4EE2F9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7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3614B-CC71-834D-BA9C-11893B6B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76779-EA60-6B4E-9255-EAB0586F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7CFCC-36F3-BF49-8783-3D9335A8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20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0BF4-4827-804E-82FE-A981CFC1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FB829-1ADF-8741-B888-750CECDF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E4F42-F2D0-F442-8575-F4EEEBA57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E021D-AB30-1345-8EA7-5266D6E7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41A0-3229-B341-8745-2548324F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BAF7C-B31D-BA4B-A735-613EEE74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C47B-BCC2-B447-8D6A-F6B5B248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C0157-4C14-A844-BE46-70916FFDE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0C80-4922-D94F-AB18-B16A60AB9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885CB-F9D2-5B42-806B-3241ED68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C7453-4811-E04B-9248-4D27854F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FFD6E-B2B5-E24B-AD38-F399B76A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198D1-06E7-5245-96C0-CC31727F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893E3-9B7C-5843-ABD2-447DB7D21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186D0-0F1A-0F41-BF2B-F3859876A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2FD-A46A-3740-BB42-358F5067D8F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52CBB-8207-FC47-932D-F6A16D995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A4FB3-68C5-854F-8B03-032D04853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61888-88CA-3C48-81F3-5F79D2078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23D1E3-B008-FB49-A5B7-A0DA3E1A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1" y="1944053"/>
            <a:ext cx="2546764" cy="1484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D6EBF-9052-9942-8A9D-5F7299DB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71" y="1944052"/>
            <a:ext cx="2546764" cy="1484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9F8E2-02F4-0A46-A877-95263D03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031" y="1944052"/>
            <a:ext cx="6147361" cy="14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2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B1CF30-EC73-0745-954D-1C29C024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12" t="4098" r="2796" b="33300"/>
          <a:stretch/>
        </p:blipFill>
        <p:spPr>
          <a:xfrm>
            <a:off x="3916680" y="390144"/>
            <a:ext cx="2170176" cy="2273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CFC9E-B673-3C42-A08F-801802A70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" t="3859" r="43242" b="3427"/>
          <a:stretch/>
        </p:blipFill>
        <p:spPr>
          <a:xfrm>
            <a:off x="3547872" y="2758948"/>
            <a:ext cx="2907792" cy="33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6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Huang, Tsung-Wei</dc:creator>
  <cp:lastModifiedBy>Huang, Tsung-Wei</cp:lastModifiedBy>
  <cp:revision>3</cp:revision>
  <dcterms:created xsi:type="dcterms:W3CDTF">2019-04-13T02:39:35Z</dcterms:created>
  <dcterms:modified xsi:type="dcterms:W3CDTF">2019-04-13T22:29:42Z</dcterms:modified>
</cp:coreProperties>
</file>